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32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61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8078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940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9529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000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788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8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9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07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00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48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0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45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70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2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42B88-15D1-4033-91C3-36ACFD6D2133}" type="datetimeFigureOut">
              <a:rPr lang="ru-RU" smtClean="0"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D24E32-015D-4060-B708-30DFF0C952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593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6.jp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41ACB-C213-B26F-4532-0EA87C1C3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3165" y="617937"/>
            <a:ext cx="7158631" cy="1646302"/>
          </a:xfrm>
        </p:spPr>
        <p:txBody>
          <a:bodyPr/>
          <a:lstStyle/>
          <a:p>
            <a:r>
              <a:rPr lang="ru-RU" dirty="0"/>
              <a:t>Презентация</a:t>
            </a:r>
            <a:br>
              <a:rPr lang="ru-RU" dirty="0"/>
            </a:br>
            <a:r>
              <a:rPr lang="ru-RU" dirty="0"/>
              <a:t>«Ученик года-2024»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EE5E6D-1F45-45FB-3EA1-68E7751A3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4552" y="2785403"/>
            <a:ext cx="5542671" cy="3454660"/>
          </a:xfrm>
        </p:spPr>
        <p:txBody>
          <a:bodyPr>
            <a:noAutofit/>
          </a:bodyPr>
          <a:lstStyle/>
          <a:p>
            <a:r>
              <a:rPr lang="ru-RU" sz="3200" dirty="0"/>
              <a:t>Ученик 8 класса</a:t>
            </a:r>
          </a:p>
          <a:p>
            <a:r>
              <a:rPr lang="ru-RU" sz="3200" dirty="0"/>
              <a:t>МБОУ «Антоновская СОШ»</a:t>
            </a:r>
          </a:p>
          <a:p>
            <a:pPr algn="l"/>
            <a:r>
              <a:rPr lang="ru-RU" sz="3200" dirty="0"/>
              <a:t>               Чекалин</a:t>
            </a:r>
          </a:p>
          <a:p>
            <a:pPr algn="ctr"/>
            <a:r>
              <a:rPr lang="ru-RU" sz="3200" dirty="0"/>
              <a:t> Александр</a:t>
            </a:r>
          </a:p>
          <a:p>
            <a:pPr algn="ctr"/>
            <a:r>
              <a:rPr lang="ru-RU" sz="3200" dirty="0"/>
              <a:t>        Владимирович</a:t>
            </a:r>
          </a:p>
        </p:txBody>
      </p:sp>
    </p:spTree>
    <p:extLst>
      <p:ext uri="{BB962C8B-B14F-4D97-AF65-F5344CB8AC3E}">
        <p14:creationId xmlns:p14="http://schemas.microsoft.com/office/powerpoint/2010/main" val="230850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1AE3DD-73EC-9EEA-3E46-6856BD91E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490" y="609600"/>
            <a:ext cx="8590511" cy="114886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Чтоб здоровым быть сполна, физкультура всем нужна!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7A783BC-F6C4-CA87-6287-4F5161F9D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" y="1758461"/>
            <a:ext cx="4023359" cy="464233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AC7FF9-1428-BBEE-0943-950C82077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92" y="1758461"/>
            <a:ext cx="4023359" cy="464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3FE3A-B4C6-5137-7981-5FADCA04D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Биография.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1F72E4-3A6A-4FC6-E0AE-B9CD51BDB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641448" cy="3880773"/>
          </a:xfrm>
        </p:spPr>
        <p:txBody>
          <a:bodyPr>
            <a:normAutofit/>
          </a:bodyPr>
          <a:lstStyle/>
          <a:p>
            <a:r>
              <a:rPr lang="ru-RU" sz="3200" dirty="0"/>
              <a:t>Я, Чекалин Александр Владимирович, родился </a:t>
            </a:r>
            <a:r>
              <a:rPr lang="ru-RU" sz="3200" dirty="0" smtClean="0"/>
              <a:t>17 октября </a:t>
            </a:r>
            <a:r>
              <a:rPr lang="ru-RU" sz="3200" dirty="0"/>
              <a:t>2009 года в селе Антоновка.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1489BD-F608-3B44-8323-B0C4191F899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470" y="1758462"/>
            <a:ext cx="3641448" cy="448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0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E43F8-E1B1-297A-01E9-9AC2B2624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06438"/>
            <a:ext cx="8596668" cy="1654152"/>
          </a:xfrm>
        </p:spPr>
        <p:txBody>
          <a:bodyPr>
            <a:normAutofit fontScale="90000"/>
          </a:bodyPr>
          <a:lstStyle/>
          <a:p>
            <a:r>
              <a:rPr lang="ru-RU" dirty="0"/>
              <a:t>Я горжусь тем, что родился и </a:t>
            </a:r>
            <a:r>
              <a:rPr lang="ru-RU" dirty="0" smtClean="0"/>
              <a:t>живу</a:t>
            </a:r>
            <a:r>
              <a:rPr lang="ru-RU" dirty="0" smtClean="0"/>
              <a:t> </a:t>
            </a:r>
            <a:r>
              <a:rPr lang="ru-RU" dirty="0"/>
              <a:t>в селе Антоновка </a:t>
            </a:r>
            <a:r>
              <a:rPr lang="ru-RU" dirty="0" smtClean="0"/>
              <a:t>Спасского района, Республики </a:t>
            </a:r>
            <a:r>
              <a:rPr lang="ru-RU" dirty="0"/>
              <a:t>Татарстан.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218A72-3D4A-B1DE-9A02-A408595D0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786742-02D7-9542-BD34-1ED891A2F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543" y="2264898"/>
            <a:ext cx="7080739" cy="408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8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163FB2-0E6A-D5BD-E50B-E044255AC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08" y="609600"/>
            <a:ext cx="8535093" cy="15509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Я учусь в  </a:t>
            </a:r>
            <a:r>
              <a:rPr lang="ru-RU" dirty="0"/>
              <a:t>8 </a:t>
            </a:r>
            <a:r>
              <a:rPr lang="ru-RU" dirty="0" smtClean="0"/>
              <a:t>классе. Я – патриот России! </a:t>
            </a:r>
            <a:br>
              <a:rPr lang="ru-RU" dirty="0" smtClean="0"/>
            </a:br>
            <a:r>
              <a:rPr lang="ru-RU" dirty="0" smtClean="0"/>
              <a:t>Я- юнармеец! Я – в ДВИЖЕНИИ! Я – участник </a:t>
            </a:r>
            <a:r>
              <a:rPr lang="ru-RU" dirty="0" err="1" smtClean="0"/>
              <a:t>гр.«Веснушки</a:t>
            </a:r>
            <a:r>
              <a:rPr lang="ru-RU" dirty="0" smtClean="0"/>
              <a:t>»! Я – спортсмен!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D357661-DF59-B8DD-8EB4-92A45DC1BF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4906" y="2160588"/>
            <a:ext cx="6949440" cy="440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8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479D0-A995-4DA4-1E14-E89494302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Надо спортом заниматься! Надо первым быть во всем! Нам морозы ни по чем!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5B7F30-E639-7F08-A64A-2E35EE0B8C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825" r="649" b="33685"/>
          <a:stretch/>
        </p:blipFill>
        <p:spPr>
          <a:xfrm>
            <a:off x="358727" y="2294596"/>
            <a:ext cx="3221501" cy="226880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B255FE-7325-D690-B12D-728341F36ED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5" y="2294596"/>
            <a:ext cx="3221502" cy="22688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599F85-A7A8-C4E4-662A-F896EF45F5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t="15745" r="461" b="15914"/>
          <a:stretch/>
        </p:blipFill>
        <p:spPr>
          <a:xfrm>
            <a:off x="8344488" y="2294596"/>
            <a:ext cx="3488785" cy="39811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ACA956-A427-E4F1-A49B-DF29DACDCD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08" y="4563402"/>
            <a:ext cx="3596640" cy="208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3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A012F9-C22A-E164-9EEB-6E49A8DE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4" y="609599"/>
            <a:ext cx="8525857" cy="16418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Сдать ГТО совсем непросто!</a:t>
            </a:r>
            <a:br>
              <a:rPr lang="ru-RU" dirty="0" smtClean="0"/>
            </a:br>
            <a:r>
              <a:rPr lang="ru-RU" dirty="0" smtClean="0"/>
              <a:t> Ты ловким, сильным должен быть, чтоб нормативы победить!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D4C0972-2FEF-B2F7-BEB2-B69F7A84E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51429"/>
            <a:ext cx="1519311" cy="235514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8DFE6B-1262-0C01-2415-A55A772A6A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90" y="2251429"/>
            <a:ext cx="1519311" cy="23551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CAC62B-E0F5-A9A7-1A3F-D0B9DA4D4A2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846" y="2251429"/>
            <a:ext cx="1519312" cy="23551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8EC79E-47CB-AC44-0910-F0EC28453E2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103" y="2251429"/>
            <a:ext cx="1519313" cy="23551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5C01A8-397F-0D49-1467-0DE943E8C01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361" y="2251429"/>
            <a:ext cx="1519313" cy="235514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FB78A58-3180-51E1-180B-68DD236E418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620" y="2251429"/>
            <a:ext cx="1519312" cy="235514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317AF17-914A-0405-E4D4-9D2F772B9CD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89" y="4708404"/>
            <a:ext cx="1519311" cy="208082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6964EDD-1520-4494-BC6D-C4C4DA21B51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752" y="4708403"/>
            <a:ext cx="1619916" cy="208082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0C5A6C2-1442-1249-87D5-F7AFFD9A822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120" y="4708403"/>
            <a:ext cx="1519312" cy="20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7FD85-DB21-971F-D2E3-4103965B6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55" y="609599"/>
            <a:ext cx="8599747" cy="1795973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dirty="0" smtClean="0"/>
              <a:t>Основа матушки-России – фольклор    народный вековой!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«Веснушки</a:t>
            </a:r>
            <a:r>
              <a:rPr lang="ru-RU" dirty="0" smtClean="0"/>
              <a:t>» - это увлечение для души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0877CFC-EF8D-E946-D132-18CDF64B3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83" y="2405573"/>
            <a:ext cx="2252405" cy="298235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AA290D-FEE4-E3E4-9B3D-DFB75ADC8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225" y="2405573"/>
            <a:ext cx="2583938" cy="29823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B0E8DCF-AED5-00FF-EE16-851A182C3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05574"/>
            <a:ext cx="2252405" cy="29823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A80186-E236-31B8-8381-74C2B6453E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242" y="2405573"/>
            <a:ext cx="2302936" cy="298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4D7183-61D0-5EE5-A464-C000BAA3E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Лыжный спорт – нелегкая работа!</a:t>
            </a:r>
            <a:br>
              <a:rPr lang="ru-RU" dirty="0" smtClean="0"/>
            </a:br>
            <a:r>
              <a:rPr lang="ru-RU" dirty="0" smtClean="0"/>
              <a:t> А сказать точнее – тяжкий труд</a:t>
            </a:r>
            <a:r>
              <a:rPr lang="ru-RU" dirty="0"/>
              <a:t>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A376A65-67C4-9D0A-2958-19ADCBFD6C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90" y="1930400"/>
            <a:ext cx="2810368" cy="38814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AC3FAF-6C7C-9DE6-1296-10DE51EC2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1930400"/>
            <a:ext cx="2810369" cy="38814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7BFADA-71B3-D214-3060-0BBC2D8D0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685" y="1930399"/>
            <a:ext cx="281036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1968F-DE86-9B2B-0479-9F44F34EB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17" y="609599"/>
            <a:ext cx="8507383" cy="121920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Бадминтон пленит двояко: осторожность,</a:t>
            </a:r>
            <a:br>
              <a:rPr lang="ru-RU" dirty="0" smtClean="0"/>
            </a:br>
            <a:r>
              <a:rPr lang="ru-RU" dirty="0" smtClean="0"/>
              <a:t> и атака, и терпенье, и прыжок! 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772D0E-9F93-78BF-DE6C-256812E009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71" y="1930400"/>
            <a:ext cx="2846171" cy="38814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1E6CFF-A5CC-7022-9CDA-483413D42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947" y="1930400"/>
            <a:ext cx="2846171" cy="38814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FFC531-6FB6-2EF0-F719-BC4915558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632" y="1930399"/>
            <a:ext cx="2846171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6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</TotalTime>
  <Words>111</Words>
  <Application>Microsoft Office PowerPoint</Application>
  <PresentationFormat>Широкоэкранный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Презентация «Ученик года-2024»</vt:lpstr>
      <vt:lpstr>                    Биография.</vt:lpstr>
      <vt:lpstr>Я горжусь тем, что родился и живу в селе Антоновка Спасского района, Республики Татарстан.</vt:lpstr>
      <vt:lpstr>Я учусь в  8 классе. Я – патриот России!  Я- юнармеец! Я – в ДВИЖЕНИИ! Я – участник гр.«Веснушки»! Я – спортсмен!</vt:lpstr>
      <vt:lpstr>Надо спортом заниматься! Надо первым быть во всем! Нам морозы ни по чем! </vt:lpstr>
      <vt:lpstr>Сдать ГТО совсем непросто!  Ты ловким, сильным должен быть, чтоб нормативы победить!</vt:lpstr>
      <vt:lpstr> Основа матушки-России – фольклор    народный вековой!  «Веснушки» - это увлечение для души</vt:lpstr>
      <vt:lpstr>Лыжный спорт – нелегкая работа!  А сказать точнее – тяжкий труд!</vt:lpstr>
      <vt:lpstr>Бадминтон пленит двояко: осторожность,  и атака, и терпенье, и прыжок! </vt:lpstr>
      <vt:lpstr>Чтоб здоровым быть сполна, физкультура всем нужна!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«Ученик года-2024»</dc:title>
  <dc:creator>scekalin615@gmail.com</dc:creator>
  <cp:lastModifiedBy>SokolovaEA</cp:lastModifiedBy>
  <cp:revision>6</cp:revision>
  <dcterms:created xsi:type="dcterms:W3CDTF">2024-03-20T18:53:57Z</dcterms:created>
  <dcterms:modified xsi:type="dcterms:W3CDTF">2024-03-26T07:01:04Z</dcterms:modified>
</cp:coreProperties>
</file>